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62" r:id="rId5"/>
    <p:sldId id="261"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0" d="100"/>
          <a:sy n="40" d="100"/>
        </p:scale>
        <p:origin x="-10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87345D-1F83-4646-ADE5-93C5B088346E}" type="datetimeFigureOut">
              <a:rPr lang="en-US" smtClean="0"/>
              <a:t>1/6/16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C28E28-428B-184E-893D-28D3098FD8F6}" type="slidenum">
              <a:rPr lang="en-US" smtClean="0"/>
              <a:t>‹#›</a:t>
            </a:fld>
            <a:endParaRPr lang="en-US"/>
          </a:p>
        </p:txBody>
      </p:sp>
    </p:spTree>
    <p:extLst>
      <p:ext uri="{BB962C8B-B14F-4D97-AF65-F5344CB8AC3E}">
        <p14:creationId xmlns:p14="http://schemas.microsoft.com/office/powerpoint/2010/main" val="23603486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them some examples</a:t>
            </a:r>
            <a:r>
              <a:rPr lang="en-US" baseline="0" dirty="0" smtClean="0"/>
              <a:t> of how they can label this.</a:t>
            </a:r>
          </a:p>
          <a:p>
            <a:r>
              <a:rPr lang="en-US" baseline="0" dirty="0" smtClean="0"/>
              <a:t>Give them colors</a:t>
            </a:r>
            <a:endParaRPr lang="en-US" dirty="0"/>
          </a:p>
        </p:txBody>
      </p:sp>
      <p:sp>
        <p:nvSpPr>
          <p:cNvPr id="4" name="Slide Number Placeholder 3"/>
          <p:cNvSpPr>
            <a:spLocks noGrp="1"/>
          </p:cNvSpPr>
          <p:nvPr>
            <p:ph type="sldNum" sz="quarter" idx="10"/>
          </p:nvPr>
        </p:nvSpPr>
        <p:spPr/>
        <p:txBody>
          <a:bodyPr/>
          <a:lstStyle/>
          <a:p>
            <a:fld id="{51C28E28-428B-184E-893D-28D3098FD8F6}" type="slidenum">
              <a:rPr lang="en-US" smtClean="0"/>
              <a:t>4</a:t>
            </a:fld>
            <a:endParaRPr lang="en-US"/>
          </a:p>
        </p:txBody>
      </p:sp>
    </p:spTree>
    <p:extLst>
      <p:ext uri="{BB962C8B-B14F-4D97-AF65-F5344CB8AC3E}">
        <p14:creationId xmlns:p14="http://schemas.microsoft.com/office/powerpoint/2010/main" val="984319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Assign colors to each part so that there is no overlap</a:t>
            </a:r>
            <a:r>
              <a:rPr lang="en-US" baseline="0" dirty="0" smtClean="0"/>
              <a:t> or repeating</a:t>
            </a:r>
          </a:p>
          <a:p>
            <a:r>
              <a:rPr lang="en-US" baseline="0" smtClean="0"/>
              <a:t>You need 10</a:t>
            </a:r>
          </a:p>
          <a:p>
            <a:endParaRPr lang="en-US" dirty="0"/>
          </a:p>
        </p:txBody>
      </p:sp>
      <p:sp>
        <p:nvSpPr>
          <p:cNvPr id="4" name="Slide Number Placeholder 3"/>
          <p:cNvSpPr>
            <a:spLocks noGrp="1"/>
          </p:cNvSpPr>
          <p:nvPr>
            <p:ph type="sldNum" sz="quarter" idx="10"/>
          </p:nvPr>
        </p:nvSpPr>
        <p:spPr/>
        <p:txBody>
          <a:bodyPr/>
          <a:lstStyle/>
          <a:p>
            <a:fld id="{51C28E28-428B-184E-893D-28D3098FD8F6}" type="slidenum">
              <a:rPr lang="en-US" smtClean="0"/>
              <a:t>5</a:t>
            </a:fld>
            <a:endParaRPr lang="en-US"/>
          </a:p>
        </p:txBody>
      </p:sp>
    </p:spTree>
    <p:extLst>
      <p:ext uri="{BB962C8B-B14F-4D97-AF65-F5344CB8AC3E}">
        <p14:creationId xmlns:p14="http://schemas.microsoft.com/office/powerpoint/2010/main" val="668484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time, give students different</a:t>
            </a:r>
            <a:r>
              <a:rPr lang="en-US" baseline="0" dirty="0" smtClean="0"/>
              <a:t> parts of the brain to make labels of. Have someone draw an enormous brain on a paper and other students come up and put their labels on the drawing in the correct places. Students can color, </a:t>
            </a:r>
            <a:r>
              <a:rPr lang="en-US" baseline="0" dirty="0" err="1" smtClean="0"/>
              <a:t>etc</a:t>
            </a:r>
            <a:r>
              <a:rPr lang="en-US" baseline="0" dirty="0" smtClean="0"/>
              <a:t> as they like.</a:t>
            </a:r>
            <a:endParaRPr lang="en-US" dirty="0"/>
          </a:p>
        </p:txBody>
      </p:sp>
      <p:sp>
        <p:nvSpPr>
          <p:cNvPr id="4" name="Slide Number Placeholder 3"/>
          <p:cNvSpPr>
            <a:spLocks noGrp="1"/>
          </p:cNvSpPr>
          <p:nvPr>
            <p:ph type="sldNum" sz="quarter" idx="10"/>
          </p:nvPr>
        </p:nvSpPr>
        <p:spPr/>
        <p:txBody>
          <a:bodyPr/>
          <a:lstStyle/>
          <a:p>
            <a:fld id="{51C28E28-428B-184E-893D-28D3098FD8F6}" type="slidenum">
              <a:rPr lang="en-US" smtClean="0"/>
              <a:t>7</a:t>
            </a:fld>
            <a:endParaRPr lang="en-US"/>
          </a:p>
        </p:txBody>
      </p:sp>
    </p:spTree>
    <p:extLst>
      <p:ext uri="{BB962C8B-B14F-4D97-AF65-F5344CB8AC3E}">
        <p14:creationId xmlns:p14="http://schemas.microsoft.com/office/powerpoint/2010/main" val="49560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1/6/16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Freshman Core</a:t>
            </a:r>
            <a:endParaRPr lang="en-US" dirty="0"/>
          </a:p>
        </p:txBody>
      </p:sp>
      <p:sp>
        <p:nvSpPr>
          <p:cNvPr id="3" name="Subtitle 2"/>
          <p:cNvSpPr>
            <a:spLocks noGrp="1"/>
          </p:cNvSpPr>
          <p:nvPr>
            <p:ph type="subTitle" idx="1"/>
          </p:nvPr>
        </p:nvSpPr>
        <p:spPr/>
        <p:txBody>
          <a:bodyPr/>
          <a:lstStyle/>
          <a:p>
            <a:r>
              <a:rPr lang="en-US" dirty="0" smtClean="0"/>
              <a:t>Wednesday, January 6th</a:t>
            </a:r>
            <a:endParaRPr lang="en-US" dirty="0"/>
          </a:p>
        </p:txBody>
      </p:sp>
    </p:spTree>
    <p:extLst>
      <p:ext uri="{BB962C8B-B14F-4D97-AF65-F5344CB8AC3E}">
        <p14:creationId xmlns:p14="http://schemas.microsoft.com/office/powerpoint/2010/main" val="41935653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Opener</a:t>
            </a:r>
            <a:r>
              <a:rPr lang="en-US" smtClean="0"/>
              <a:t>: draw </a:t>
            </a:r>
            <a:r>
              <a:rPr lang="en-US" dirty="0" smtClean="0"/>
              <a:t>the brain</a:t>
            </a:r>
          </a:p>
          <a:p>
            <a:pPr lvl="1"/>
            <a:r>
              <a:rPr lang="en-US" dirty="0" smtClean="0"/>
              <a:t>take roll, </a:t>
            </a:r>
          </a:p>
          <a:p>
            <a:pPr lvl="1"/>
            <a:r>
              <a:rPr lang="en-US" dirty="0" smtClean="0"/>
              <a:t>put out folders</a:t>
            </a:r>
          </a:p>
          <a:p>
            <a:r>
              <a:rPr lang="en-US" dirty="0" smtClean="0"/>
              <a:t>Parts of the brain handout &amp; video</a:t>
            </a:r>
          </a:p>
          <a:p>
            <a:r>
              <a:rPr lang="en-US" dirty="0" smtClean="0"/>
              <a:t>Make a brain!</a:t>
            </a:r>
            <a:endParaRPr lang="en-US" dirty="0"/>
          </a:p>
        </p:txBody>
      </p:sp>
    </p:spTree>
    <p:extLst>
      <p:ext uri="{BB962C8B-B14F-4D97-AF65-F5344CB8AC3E}">
        <p14:creationId xmlns:p14="http://schemas.microsoft.com/office/powerpoint/2010/main" val="30498573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Opener:</a:t>
            </a:r>
            <a:endParaRPr lang="en-US" dirty="0"/>
          </a:p>
        </p:txBody>
      </p:sp>
      <p:sp>
        <p:nvSpPr>
          <p:cNvPr id="3" name="Content Placeholder 2"/>
          <p:cNvSpPr>
            <a:spLocks noGrp="1"/>
          </p:cNvSpPr>
          <p:nvPr>
            <p:ph idx="1"/>
          </p:nvPr>
        </p:nvSpPr>
        <p:spPr/>
        <p:txBody>
          <a:bodyPr/>
          <a:lstStyle/>
          <a:p>
            <a:r>
              <a:rPr lang="en-US" dirty="0" smtClean="0"/>
              <a:t>What do you know about the brain already?</a:t>
            </a:r>
          </a:p>
          <a:p>
            <a:r>
              <a:rPr lang="en-US" dirty="0" smtClean="0"/>
              <a:t>Draw a picture of the brain and add any information you already know about it.</a:t>
            </a:r>
            <a:endParaRPr lang="en-US" dirty="0"/>
          </a:p>
        </p:txBody>
      </p:sp>
    </p:spTree>
    <p:extLst>
      <p:ext uri="{BB962C8B-B14F-4D97-AF65-F5344CB8AC3E}">
        <p14:creationId xmlns:p14="http://schemas.microsoft.com/office/powerpoint/2010/main" val="28855140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utterstock_83941303.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80969"/>
            <a:ext cx="9144000" cy="5613622"/>
          </a:xfrm>
          <a:prstGeom prst="rect">
            <a:avLst/>
          </a:prstGeom>
        </p:spPr>
      </p:pic>
      <p:sp>
        <p:nvSpPr>
          <p:cNvPr id="3" name="Rectangle 2"/>
          <p:cNvSpPr/>
          <p:nvPr/>
        </p:nvSpPr>
        <p:spPr>
          <a:xfrm>
            <a:off x="1491020" y="4545927"/>
            <a:ext cx="1877580" cy="17486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0" y="3754531"/>
            <a:ext cx="1767134" cy="31287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7271022" y="4214645"/>
            <a:ext cx="1288535" cy="33128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7694398" y="2521425"/>
            <a:ext cx="1449602" cy="4049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88816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uman-brain-diagra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8860465" cy="6858000"/>
          </a:xfrm>
          <a:prstGeom prst="rect">
            <a:avLst/>
          </a:prstGeom>
        </p:spPr>
      </p:pic>
      <p:sp>
        <p:nvSpPr>
          <p:cNvPr id="3" name="TextBox 2"/>
          <p:cNvSpPr txBox="1"/>
          <p:nvPr/>
        </p:nvSpPr>
        <p:spPr>
          <a:xfrm>
            <a:off x="2751666" y="461665"/>
            <a:ext cx="3725334" cy="461665"/>
          </a:xfrm>
          <a:prstGeom prst="rect">
            <a:avLst/>
          </a:prstGeom>
          <a:noFill/>
        </p:spPr>
        <p:txBody>
          <a:bodyPr wrap="square" rtlCol="0">
            <a:spAutoFit/>
          </a:bodyPr>
          <a:lstStyle/>
          <a:p>
            <a:r>
              <a:rPr lang="en-US" sz="2400" b="1" dirty="0" smtClean="0"/>
              <a:t>Cerebral Cortex</a:t>
            </a:r>
            <a:endParaRPr lang="en-US" sz="2400" b="1" dirty="0"/>
          </a:p>
        </p:txBody>
      </p:sp>
    </p:spTree>
    <p:extLst>
      <p:ext uri="{BB962C8B-B14F-4D97-AF65-F5344CB8AC3E}">
        <p14:creationId xmlns:p14="http://schemas.microsoft.com/office/powerpoint/2010/main" val="35521936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Brain</a:t>
            </a:r>
            <a:endParaRPr lang="en-US" dirty="0"/>
          </a:p>
        </p:txBody>
      </p:sp>
      <p:sp>
        <p:nvSpPr>
          <p:cNvPr id="3" name="Content Placeholder 2"/>
          <p:cNvSpPr>
            <a:spLocks noGrp="1"/>
          </p:cNvSpPr>
          <p:nvPr>
            <p:ph idx="1"/>
          </p:nvPr>
        </p:nvSpPr>
        <p:spPr/>
        <p:txBody>
          <a:bodyPr/>
          <a:lstStyle/>
          <a:p>
            <a:pPr marL="0" indent="0">
              <a:buNone/>
            </a:pPr>
            <a:r>
              <a:rPr lang="en-US" dirty="0" smtClean="0"/>
              <a:t>Watch the video and take notes on the parts in the handout. He will talk about more parts, but you don’t need to take notes on them if they are not listed.</a:t>
            </a:r>
          </a:p>
        </p:txBody>
      </p:sp>
    </p:spTree>
    <p:extLst>
      <p:ext uri="{BB962C8B-B14F-4D97-AF65-F5344CB8AC3E}">
        <p14:creationId xmlns:p14="http://schemas.microsoft.com/office/powerpoint/2010/main" val="30170984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brain</a:t>
            </a:r>
            <a:endParaRPr lang="en-US" dirty="0"/>
          </a:p>
        </p:txBody>
      </p:sp>
      <p:pic>
        <p:nvPicPr>
          <p:cNvPr id="4" name="Content Placeholder 3" descr="197jtJO820150228124411brain.jpg"/>
          <p:cNvPicPr>
            <a:picLocks noGrp="1" noChangeAspect="1"/>
          </p:cNvPicPr>
          <p:nvPr>
            <p:ph idx="1"/>
          </p:nvPr>
        </p:nvPicPr>
        <p:blipFill>
          <a:blip r:embed="rId3" cstate="print">
            <a:extLst>
              <a:ext uri="{28A0092B-C50C-407E-A947-70E740481C1C}">
                <a14:useLocalDpi xmlns:a14="http://schemas.microsoft.com/office/drawing/2010/main" val="0"/>
              </a:ext>
            </a:extLst>
          </a:blip>
          <a:srcRect l="-42580" r="-42580"/>
          <a:stretch>
            <a:fillRect/>
          </a:stretch>
        </p:blipFill>
        <p:spPr/>
      </p:pic>
    </p:spTree>
    <p:extLst>
      <p:ext uri="{BB962C8B-B14F-4D97-AF65-F5344CB8AC3E}">
        <p14:creationId xmlns:p14="http://schemas.microsoft.com/office/powerpoint/2010/main" val="23256392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115</TotalTime>
  <Words>182</Words>
  <Application>Microsoft Macintosh PowerPoint</Application>
  <PresentationFormat>On-screen Show (4:3)</PresentationFormat>
  <Paragraphs>23</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Breeze</vt:lpstr>
      <vt:lpstr>Freshman Core</vt:lpstr>
      <vt:lpstr>Agenda:</vt:lpstr>
      <vt:lpstr>Opener:</vt:lpstr>
      <vt:lpstr>PowerPoint Presentation</vt:lpstr>
      <vt:lpstr>PowerPoint Presentation</vt:lpstr>
      <vt:lpstr>The Brain</vt:lpstr>
      <vt:lpstr>Make a brain</vt:lpstr>
    </vt:vector>
  </TitlesOfParts>
  <Company>LOSD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Freshman Core</dc:title>
  <dc:creator>Kai Parker</dc:creator>
  <cp:lastModifiedBy>Kai Parker</cp:lastModifiedBy>
  <cp:revision>16</cp:revision>
  <dcterms:created xsi:type="dcterms:W3CDTF">2016-01-05T19:24:48Z</dcterms:created>
  <dcterms:modified xsi:type="dcterms:W3CDTF">2016-01-06T17:00:33Z</dcterms:modified>
</cp:coreProperties>
</file>