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5512-06A6-394F-844C-7CD7CC55F909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BE433-E7F1-3D4C-8D32-746CEA443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the whole</a:t>
            </a:r>
            <a:r>
              <a:rPr lang="en-US" baseline="0" dirty="0" smtClean="0"/>
              <a:t> class stand up and do this walking around the room: set up stations like, agree, disagree,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, and then they take them on their 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BE433-E7F1-3D4C-8D32-746CEA4431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opia.org/multiple-intelligences-assessment" TargetMode="External"/><Relationship Id="rId4" Type="http://schemas.openxmlformats.org/officeDocument/2006/relationships/hyperlink" Target="http://www.literacynet.org/mi/assessment/cgi-bin/results.cgi" TargetMode="External"/><Relationship Id="rId5" Type="http://schemas.openxmlformats.org/officeDocument/2006/relationships/hyperlink" Target="http://www.bgfl.org/bgfl/custom/resources_ftp/client_ftp/ks3/ict/multiple_int/questions/choose_lang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February 1st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3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good at?</a:t>
            </a:r>
          </a:p>
          <a:p>
            <a:r>
              <a:rPr lang="en-US" dirty="0" smtClean="0"/>
              <a:t>What skills do you have?</a:t>
            </a:r>
          </a:p>
          <a:p>
            <a:r>
              <a:rPr lang="en-US" dirty="0" smtClean="0"/>
              <a:t>What do you like doing?</a:t>
            </a:r>
          </a:p>
          <a:p>
            <a:r>
              <a:rPr lang="en-US" dirty="0" smtClean="0"/>
              <a:t>What do you want to do to make a living when you grow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Opener: </a:t>
            </a:r>
          </a:p>
          <a:p>
            <a:pPr lvl="1"/>
            <a:r>
              <a:rPr lang="en-US" dirty="0" smtClean="0"/>
              <a:t>take roll, </a:t>
            </a:r>
          </a:p>
          <a:p>
            <a:pPr lvl="1"/>
            <a:r>
              <a:rPr lang="en-US" dirty="0" smtClean="0"/>
              <a:t>put out folders</a:t>
            </a:r>
          </a:p>
          <a:p>
            <a:r>
              <a:rPr lang="en-US" dirty="0" smtClean="0"/>
              <a:t>Howard Gardner’s Theory of Multiple Intelligences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5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Linguistic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Logical-Mathematical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Musical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Bodily-Kinesthetic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Intrapersonal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Naturalist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and jot down generalities of the intelligences.</a:t>
            </a:r>
          </a:p>
          <a:p>
            <a:r>
              <a:rPr lang="en-US" dirty="0" smtClean="0"/>
              <a:t>What are the two intelligences Dr. Gardner is thinking of adding?</a:t>
            </a:r>
          </a:p>
          <a:p>
            <a:r>
              <a:rPr lang="en-US" dirty="0" smtClean="0"/>
              <a:t>What does he suggest </a:t>
            </a:r>
            <a:r>
              <a:rPr lang="en-US" smtClean="0"/>
              <a:t>you do: </a:t>
            </a:r>
            <a:r>
              <a:rPr lang="en-US" dirty="0" smtClean="0"/>
              <a:t>play to your strengths or try to improve your weakest intelligences?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1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your strengths and weaknesses!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http://www.edutopia.org/multiple-intelligences-</a:t>
            </a:r>
            <a:r>
              <a:rPr lang="en-US" dirty="0" smtClean="0">
                <a:hlinkClick r:id="rId3"/>
              </a:rPr>
              <a:t>assessment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http://www.literacynet.org/mi/assessment/cgi-bin/</a:t>
            </a:r>
            <a:r>
              <a:rPr lang="en-US" dirty="0" smtClean="0">
                <a:hlinkClick r:id="rId4"/>
              </a:rPr>
              <a:t>results.cgi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http://www.bgfl.org/bgfl/custom/resources_ftp/client_ftp/ks3/ict/multiple_int/questions/</a:t>
            </a:r>
            <a:r>
              <a:rPr lang="en-US" dirty="0" smtClean="0">
                <a:hlinkClick r:id="rId5"/>
              </a:rPr>
              <a:t>choose_lang.cfm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2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collage that demonstrates the differences between each intelligence.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5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2982</TotalTime>
  <Words>217</Words>
  <Application>Microsoft Macintosh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Freshman Core</vt:lpstr>
      <vt:lpstr>Opener:</vt:lpstr>
      <vt:lpstr>Agenda:</vt:lpstr>
      <vt:lpstr>The Intelligences</vt:lpstr>
      <vt:lpstr>PowerPoint Presentation</vt:lpstr>
      <vt:lpstr>Find out your strengths and weaknesses!</vt:lpstr>
      <vt:lpstr>Collages:</vt:lpstr>
    </vt:vector>
  </TitlesOfParts>
  <Company>LOSD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Core</dc:title>
  <dc:creator>Kai Parker</dc:creator>
  <cp:lastModifiedBy>Kai Parker</cp:lastModifiedBy>
  <cp:revision>10</cp:revision>
  <dcterms:created xsi:type="dcterms:W3CDTF">2016-01-29T18:53:58Z</dcterms:created>
  <dcterms:modified xsi:type="dcterms:W3CDTF">2016-02-01T17:57:41Z</dcterms:modified>
</cp:coreProperties>
</file>