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D4005-1657-E148-B86B-3C956D1B19A4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25163-3DE7-B441-B6DB-4E7C27B1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9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down quote</a:t>
            </a:r>
          </a:p>
          <a:p>
            <a:r>
              <a:rPr lang="en-US" dirty="0" smtClean="0"/>
              <a:t>Explain it</a:t>
            </a:r>
          </a:p>
          <a:p>
            <a:r>
              <a:rPr lang="en-US" dirty="0" smtClean="0"/>
              <a:t>Agree or disagree</a:t>
            </a:r>
          </a:p>
          <a:p>
            <a:r>
              <a:rPr lang="en-US" smtClean="0"/>
              <a:t>Give</a:t>
            </a:r>
            <a:r>
              <a:rPr lang="en-US" baseline="0" smtClean="0"/>
              <a:t> examples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5163-3DE7-B441-B6DB-4E7C27B1A3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09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more questions</a:t>
            </a:r>
            <a:r>
              <a:rPr lang="en-US" baseline="0" dirty="0" smtClean="0"/>
              <a:t> equal more accurate results?</a:t>
            </a:r>
          </a:p>
          <a:p>
            <a:r>
              <a:rPr lang="en-US" baseline="0" dirty="0" smtClean="0"/>
              <a:t>What is the best way to find out what your intelligences are?</a:t>
            </a:r>
          </a:p>
          <a:p>
            <a:r>
              <a:rPr lang="en-US" baseline="0" dirty="0" smtClean="0"/>
              <a:t>What makes a good question?</a:t>
            </a:r>
          </a:p>
          <a:p>
            <a:r>
              <a:rPr lang="en-US" baseline="0" dirty="0" smtClean="0"/>
              <a:t>What types of questions get good/</a:t>
            </a:r>
            <a:r>
              <a:rPr lang="en-US" baseline="0" smtClean="0"/>
              <a:t>accurate results?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5163-3DE7-B441-B6DB-4E7C27B1A3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7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41F5-D679-7348-84EB-1C7B5B44FBA5}" type="datetimeFigureOut">
              <a:rPr lang="en-US" smtClean="0"/>
              <a:t>2/10/16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13A087-AD6C-4D41-8028-1F5154234D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41F5-D679-7348-84EB-1C7B5B44FBA5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A087-AD6C-4D41-8028-1F5154234D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13A087-AD6C-4D41-8028-1F5154234D3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41F5-D679-7348-84EB-1C7B5B44FBA5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41F5-D679-7348-84EB-1C7B5B44FBA5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13A087-AD6C-4D41-8028-1F5154234D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41F5-D679-7348-84EB-1C7B5B44FBA5}" type="datetimeFigureOut">
              <a:rPr lang="en-US" smtClean="0"/>
              <a:t>2/10/16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13A087-AD6C-4D41-8028-1F5154234D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AF941F5-D679-7348-84EB-1C7B5B44FBA5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A087-AD6C-4D41-8028-1F5154234D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41F5-D679-7348-84EB-1C7B5B44FBA5}" type="datetimeFigureOut">
              <a:rPr lang="en-US" smtClean="0"/>
              <a:t>2/10/16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13A087-AD6C-4D41-8028-1F5154234D3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41F5-D679-7348-84EB-1C7B5B44FBA5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13A087-AD6C-4D41-8028-1F5154234D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41F5-D679-7348-84EB-1C7B5B44FBA5}" type="datetimeFigureOut">
              <a:rPr lang="en-US" smtClean="0"/>
              <a:t>2/10/16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13A087-AD6C-4D41-8028-1F5154234D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13A087-AD6C-4D41-8028-1F5154234D3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41F5-D679-7348-84EB-1C7B5B44FBA5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13A087-AD6C-4D41-8028-1F5154234D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AF941F5-D679-7348-84EB-1C7B5B44FBA5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AF941F5-D679-7348-84EB-1C7B5B44FBA5}" type="datetimeFigureOut">
              <a:rPr lang="en-US" smtClean="0"/>
              <a:t>2/10/16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13A087-AD6C-4D41-8028-1F5154234D3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Wednesday, February 10th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Freshman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9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Opener:</a:t>
            </a:r>
            <a:endParaRPr lang="en-US" dirty="0"/>
          </a:p>
        </p:txBody>
      </p:sp>
      <p:pic>
        <p:nvPicPr>
          <p:cNvPr id="4" name="Content Placeholder 3" descr="francisofassisi121023.jp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5" b="83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23621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take roll, </a:t>
            </a:r>
          </a:p>
          <a:p>
            <a:pPr lvl="1"/>
            <a:r>
              <a:rPr lang="en-US" dirty="0" smtClean="0"/>
              <a:t>put out folders</a:t>
            </a:r>
          </a:p>
          <a:p>
            <a:r>
              <a:rPr lang="en-US" dirty="0" smtClean="0"/>
              <a:t>Multiple Intelligences:</a:t>
            </a:r>
          </a:p>
          <a:p>
            <a:pPr lvl="1"/>
            <a:r>
              <a:rPr lang="en-US" dirty="0" smtClean="0"/>
              <a:t>Take tests</a:t>
            </a:r>
          </a:p>
          <a:p>
            <a:pPr lvl="1"/>
            <a:r>
              <a:rPr lang="en-US" dirty="0" smtClean="0"/>
              <a:t>Analyze</a:t>
            </a:r>
          </a:p>
          <a:p>
            <a:pPr lvl="1"/>
            <a:r>
              <a:rPr lang="en-US" dirty="0" smtClean="0"/>
              <a:t>Write your 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00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</a:t>
            </a:r>
            <a:r>
              <a:rPr lang="en-US" dirty="0" err="1" smtClean="0"/>
              <a:t>parkercore.weebly.com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on the Links page and scroll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the three tests; remembering to record the scores.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your results. What are your strongest intelligences? What are your weakest?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your scores consistent across the tests?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</a:t>
            </a:r>
            <a:r>
              <a:rPr lang="en-US" dirty="0" smtClean="0"/>
              <a:t>test did you think was the most accurate?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test did you think was the least accurate?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at least 2 questions for each intelligence to make your own test.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6506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groups, share the questions you wrote</a:t>
            </a:r>
          </a:p>
          <a:p>
            <a:r>
              <a:rPr lang="en-US" dirty="0" smtClean="0"/>
              <a:t>Create a test that has at least 5 questions for each intelligence type</a:t>
            </a:r>
          </a:p>
          <a:p>
            <a:r>
              <a:rPr lang="en-US" dirty="0" smtClean="0"/>
              <a:t>We will be taking these tests in class and voting on the following categories:</a:t>
            </a:r>
          </a:p>
          <a:p>
            <a:pPr lvl="1"/>
            <a:r>
              <a:rPr lang="en-US" dirty="0" smtClean="0"/>
              <a:t>Favorite/</a:t>
            </a:r>
            <a:r>
              <a:rPr lang="en-US" dirty="0" err="1" smtClean="0"/>
              <a:t>funnest</a:t>
            </a:r>
            <a:endParaRPr lang="en-US" dirty="0" smtClean="0"/>
          </a:p>
          <a:p>
            <a:pPr lvl="1"/>
            <a:r>
              <a:rPr lang="en-US" dirty="0" smtClean="0"/>
              <a:t>Most accurate</a:t>
            </a:r>
          </a:p>
        </p:txBody>
      </p:sp>
    </p:spTree>
    <p:extLst>
      <p:ext uri="{BB962C8B-B14F-4D97-AF65-F5344CB8AC3E}">
        <p14:creationId xmlns:p14="http://schemas.microsoft.com/office/powerpoint/2010/main" val="241531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Howard Gardner’s Intelligences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Additional ones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Linguistic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Logical-Mathematical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Musical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Spatial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Bodily-Kinesthetic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Interpersonal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Intrapersonal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Naturalist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Pedagogical</a:t>
            </a:r>
          </a:p>
          <a:p>
            <a:r>
              <a:rPr lang="en-US" dirty="0" smtClean="0"/>
              <a:t>Existential</a:t>
            </a:r>
          </a:p>
          <a:p>
            <a:r>
              <a:rPr lang="en-US" dirty="0" smtClean="0"/>
              <a:t>Emotional</a:t>
            </a:r>
          </a:p>
          <a:p>
            <a:r>
              <a:rPr lang="en-US" dirty="0" smtClean="0"/>
              <a:t>Animal </a:t>
            </a:r>
          </a:p>
          <a:p>
            <a:r>
              <a:rPr lang="en-US" dirty="0" smtClean="0"/>
              <a:t>Plant</a:t>
            </a:r>
          </a:p>
          <a:p>
            <a:r>
              <a:rPr lang="en-US" dirty="0" smtClean="0"/>
              <a:t>Biological</a:t>
            </a:r>
          </a:p>
          <a:p>
            <a:r>
              <a:rPr lang="en-US" smtClean="0"/>
              <a:t>Fan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7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87</TotalTime>
  <Words>228</Words>
  <Application>Microsoft Macintosh PowerPoint</Application>
  <PresentationFormat>On-screen Show (4:3)</PresentationFormat>
  <Paragraphs>52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Freshman Core</vt:lpstr>
      <vt:lpstr>Opener:</vt:lpstr>
      <vt:lpstr>Agenda:</vt:lpstr>
      <vt:lpstr>PowerPoint Presentation</vt:lpstr>
      <vt:lpstr>Test Questions:</vt:lpstr>
      <vt:lpstr>PowerPoint Presentation</vt:lpstr>
      <vt:lpstr>PowerPoint Presentation</vt:lpstr>
    </vt:vector>
  </TitlesOfParts>
  <Company>LOSD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Freshman Core</dc:title>
  <dc:creator>Kai Parker</dc:creator>
  <cp:lastModifiedBy>Kai Parker</cp:lastModifiedBy>
  <cp:revision>12</cp:revision>
  <dcterms:created xsi:type="dcterms:W3CDTF">2016-02-10T03:27:43Z</dcterms:created>
  <dcterms:modified xsi:type="dcterms:W3CDTF">2016-02-10T17:20:05Z</dcterms:modified>
</cp:coreProperties>
</file>