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2/5/16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February 5th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Freshman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3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your own list of multiple intelligences.</a:t>
            </a:r>
          </a:p>
          <a:p>
            <a:r>
              <a:rPr lang="en-US" dirty="0" smtClean="0"/>
              <a:t>Try </a:t>
            </a:r>
            <a:r>
              <a:rPr lang="en-US" smtClean="0"/>
              <a:t>to have at least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92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take roll, </a:t>
            </a:r>
          </a:p>
          <a:p>
            <a:pPr lvl="1"/>
            <a:r>
              <a:rPr lang="en-US" dirty="0" smtClean="0"/>
              <a:t>put out folders</a:t>
            </a:r>
          </a:p>
          <a:p>
            <a:r>
              <a:rPr lang="en-US" dirty="0" smtClean="0"/>
              <a:t>15 </a:t>
            </a:r>
            <a:r>
              <a:rPr lang="en-US" dirty="0" err="1" smtClean="0"/>
              <a:t>mins</a:t>
            </a:r>
            <a:r>
              <a:rPr lang="en-US" dirty="0" smtClean="0"/>
              <a:t>: finish collage!</a:t>
            </a:r>
          </a:p>
          <a:p>
            <a:r>
              <a:rPr lang="en-US" dirty="0" smtClean="0"/>
              <a:t>Share out</a:t>
            </a:r>
          </a:p>
          <a:p>
            <a:r>
              <a:rPr lang="en-US" dirty="0" smtClean="0"/>
              <a:t>Scrutinize other multiple intelligence tests</a:t>
            </a:r>
          </a:p>
        </p:txBody>
      </p:sp>
    </p:spTree>
    <p:extLst>
      <p:ext uri="{BB962C8B-B14F-4D97-AF65-F5344CB8AC3E}">
        <p14:creationId xmlns:p14="http://schemas.microsoft.com/office/powerpoint/2010/main" val="73767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</a:t>
            </a:r>
            <a:r>
              <a:rPr lang="en-US" dirty="0" err="1" smtClean="0"/>
              <a:t>parkercore.weebly.com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the Links page and scroll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the three tests; remembering to record the scores.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your scores and the tests.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0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test did you think was the most accurate?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test did you think was the least accurate?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extra credit, write your own test that we can all take in class on Wednesday!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5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Howard Gardner’s Intelligences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Additional ones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Linguistic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Logical-Mathematical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Musical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Spatial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Bodily-Kinesthetic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Interpersonal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Intrapersonal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Naturalist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Pedagogical</a:t>
            </a:r>
          </a:p>
          <a:p>
            <a:r>
              <a:rPr lang="en-US" dirty="0" smtClean="0"/>
              <a:t>Existential</a:t>
            </a:r>
          </a:p>
          <a:p>
            <a:r>
              <a:rPr lang="en-US" dirty="0" smtClean="0"/>
              <a:t>Emotional</a:t>
            </a:r>
          </a:p>
          <a:p>
            <a:r>
              <a:rPr lang="en-US" dirty="0" smtClean="0"/>
              <a:t>Animal </a:t>
            </a:r>
          </a:p>
          <a:p>
            <a:r>
              <a:rPr lang="en-US" dirty="0" smtClean="0"/>
              <a:t>Plant</a:t>
            </a:r>
          </a:p>
          <a:p>
            <a:r>
              <a:rPr lang="en-US" dirty="0" smtClean="0"/>
              <a:t>Biological</a:t>
            </a:r>
          </a:p>
          <a:p>
            <a:r>
              <a:rPr lang="en-US" smtClean="0"/>
              <a:t>Fan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4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59</TotalTime>
  <Words>145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Freshman Core</vt:lpstr>
      <vt:lpstr>Opener:</vt:lpstr>
      <vt:lpstr>Agenda:</vt:lpstr>
      <vt:lpstr>PowerPoint Presentation</vt:lpstr>
      <vt:lpstr>Test Questions:</vt:lpstr>
      <vt:lpstr>PowerPoint Presentation</vt:lpstr>
    </vt:vector>
  </TitlesOfParts>
  <Company>LOSD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Core</dc:title>
  <dc:creator>Kai Parker</dc:creator>
  <cp:lastModifiedBy>Kai Parker</cp:lastModifiedBy>
  <cp:revision>8</cp:revision>
  <dcterms:created xsi:type="dcterms:W3CDTF">2016-02-05T00:29:38Z</dcterms:created>
  <dcterms:modified xsi:type="dcterms:W3CDTF">2016-02-05T16:51:01Z</dcterms:modified>
</cp:coreProperties>
</file>