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1945D-2716-3546-BDB2-22EEFD0B83C0}" type="datetimeFigureOut">
              <a:rPr lang="en-US" smtClean="0"/>
              <a:t>2/3/16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C2EAC-A84F-0F47-A9E9-BE7033DAF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71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BE433-E7F1-3D4C-8D32-746CEA4431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48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topia.org/multiple-intelligences-assessment" TargetMode="External"/><Relationship Id="rId4" Type="http://schemas.openxmlformats.org/officeDocument/2006/relationships/hyperlink" Target="http://www.literacynet.org/mi/assessment/cgi-bin/results.cgi" TargetMode="External"/><Relationship Id="rId5" Type="http://schemas.openxmlformats.org/officeDocument/2006/relationships/hyperlink" Target="http://www.bgfl.org/bgfl/custom/resources_ftp/client_ftp/ks3/ict/multiple_int/questions/choose_lang.cf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Freshman Core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Wednesday, February 3rd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793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Put the intelligences in the order that you think you have the most strength in.</a:t>
            </a:r>
          </a:p>
          <a:p>
            <a:r>
              <a:rPr lang="en-US" dirty="0" smtClean="0"/>
              <a:t>For example, strongest in musical intelligence, to mathematical intelligence.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Linguistic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Logical-Mathematical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Musical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Spatial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Bodily-Kinesthetic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Interpersonal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Intrapersonal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Naturalist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9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Opener: </a:t>
            </a:r>
          </a:p>
          <a:p>
            <a:pPr lvl="1"/>
            <a:r>
              <a:rPr lang="en-US" dirty="0" smtClean="0"/>
              <a:t>take roll, </a:t>
            </a:r>
          </a:p>
          <a:p>
            <a:pPr lvl="1"/>
            <a:r>
              <a:rPr lang="en-US" dirty="0" smtClean="0"/>
              <a:t>put out folders</a:t>
            </a:r>
          </a:p>
          <a:p>
            <a:r>
              <a:rPr lang="en-US" dirty="0" smtClean="0"/>
              <a:t>Multiple intelligences test</a:t>
            </a:r>
          </a:p>
          <a:p>
            <a:r>
              <a:rPr lang="en-US" dirty="0" smtClean="0"/>
              <a:t>Work on collages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37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Intelligences Test: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Fold a piece of paper in to 8 sections.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the numbers 1-8 in the sections.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Listen to the questions the teacher asks.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Move to the part of the room that best matches your answer.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every “yes” answer, put a tally mark in the appropriate box.</a:t>
            </a:r>
          </a:p>
        </p:txBody>
      </p:sp>
    </p:spTree>
    <p:extLst>
      <p:ext uri="{BB962C8B-B14F-4D97-AF65-F5344CB8AC3E}">
        <p14:creationId xmlns:p14="http://schemas.microsoft.com/office/powerpoint/2010/main" val="1903352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Collages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99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out your strengths and weaknesses!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http://www.edutopia.org/multiple-intelligences-</a:t>
            </a:r>
            <a:r>
              <a:rPr lang="en-US" dirty="0" smtClean="0">
                <a:hlinkClick r:id="rId3"/>
              </a:rPr>
              <a:t>assessment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http://www.literacynet.org/mi/assessment/cgi-bin/</a:t>
            </a:r>
            <a:r>
              <a:rPr lang="en-US" dirty="0" smtClean="0">
                <a:hlinkClick r:id="rId4"/>
              </a:rPr>
              <a:t>results.cgi</a:t>
            </a:r>
            <a:endParaRPr lang="en-US" dirty="0" smtClean="0"/>
          </a:p>
          <a:p>
            <a:r>
              <a:rPr lang="en-US" dirty="0">
                <a:hlinkClick r:id="rId5"/>
              </a:rPr>
              <a:t>http://www.bgfl.org/bgfl/custom/resources_ftp/client_ftp/ks3/ict/multiple_int/questions/</a:t>
            </a:r>
            <a:r>
              <a:rPr lang="en-US" dirty="0" smtClean="0">
                <a:hlinkClick r:id="rId5"/>
              </a:rPr>
              <a:t>choose_lang.cfm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113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56</TotalTime>
  <Words>182</Words>
  <Application>Microsoft Macintosh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Freshman Core</vt:lpstr>
      <vt:lpstr>opener</vt:lpstr>
      <vt:lpstr>Agenda:</vt:lpstr>
      <vt:lpstr>Multiple Intelligences Test:</vt:lpstr>
      <vt:lpstr>Collages</vt:lpstr>
      <vt:lpstr>Find out your strengths and weaknesses!</vt:lpstr>
    </vt:vector>
  </TitlesOfParts>
  <Company>LOSD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Freshman Core</dc:title>
  <dc:creator>Kai Parker</dc:creator>
  <cp:lastModifiedBy>Kai Parker</cp:lastModifiedBy>
  <cp:revision>7</cp:revision>
  <dcterms:created xsi:type="dcterms:W3CDTF">2016-02-02T20:20:39Z</dcterms:created>
  <dcterms:modified xsi:type="dcterms:W3CDTF">2016-02-03T17:55:01Z</dcterms:modified>
</cp:coreProperties>
</file>