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1" d="100"/>
          <a:sy n="41" d="100"/>
        </p:scale>
        <p:origin x="-13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E3DCA8-9101-1448-A35C-7FEA510E60EB}" type="datetimeFigureOut">
              <a:rPr lang="en-US" smtClean="0"/>
              <a:t>1/4/16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120ED5-003F-6445-AE02-26801DFA5963}" type="slidenum">
              <a:rPr lang="en-US" smtClean="0"/>
              <a:t>‹#›</a:t>
            </a:fld>
            <a:endParaRPr lang="en-US"/>
          </a:p>
        </p:txBody>
      </p:sp>
    </p:spTree>
    <p:extLst>
      <p:ext uri="{BB962C8B-B14F-4D97-AF65-F5344CB8AC3E}">
        <p14:creationId xmlns:p14="http://schemas.microsoft.com/office/powerpoint/2010/main" val="15207445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this</a:t>
            </a:r>
            <a:r>
              <a:rPr lang="en-US" baseline="0" dirty="0" smtClean="0"/>
              <a:t> on paper</a:t>
            </a:r>
          </a:p>
          <a:p>
            <a:r>
              <a:rPr lang="en-US" baseline="0" dirty="0" smtClean="0"/>
              <a:t>Talk about it talk about it talk about it talk </a:t>
            </a:r>
            <a:r>
              <a:rPr lang="en-US" baseline="0" smtClean="0"/>
              <a:t>about it</a:t>
            </a:r>
          </a:p>
          <a:p>
            <a:endParaRPr lang="en-US" baseline="0" smtClean="0"/>
          </a:p>
          <a:p>
            <a:endParaRPr lang="en-US" dirty="0"/>
          </a:p>
        </p:txBody>
      </p:sp>
      <p:sp>
        <p:nvSpPr>
          <p:cNvPr id="4" name="Slide Number Placeholder 3"/>
          <p:cNvSpPr>
            <a:spLocks noGrp="1"/>
          </p:cNvSpPr>
          <p:nvPr>
            <p:ph type="sldNum" sz="quarter" idx="10"/>
          </p:nvPr>
        </p:nvSpPr>
        <p:spPr/>
        <p:txBody>
          <a:bodyPr/>
          <a:lstStyle/>
          <a:p>
            <a:fld id="{79120ED5-003F-6445-AE02-26801DFA5963}" type="slidenum">
              <a:rPr lang="en-US" smtClean="0"/>
              <a:t>2</a:t>
            </a:fld>
            <a:endParaRPr lang="en-US"/>
          </a:p>
        </p:txBody>
      </p:sp>
    </p:spTree>
    <p:extLst>
      <p:ext uri="{BB962C8B-B14F-4D97-AF65-F5344CB8AC3E}">
        <p14:creationId xmlns:p14="http://schemas.microsoft.com/office/powerpoint/2010/main" val="1349744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1/4/16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Freshman Core</a:t>
            </a:r>
            <a:endParaRPr lang="en-US" dirty="0"/>
          </a:p>
        </p:txBody>
      </p:sp>
      <p:sp>
        <p:nvSpPr>
          <p:cNvPr id="3" name="Subtitle 2"/>
          <p:cNvSpPr>
            <a:spLocks noGrp="1"/>
          </p:cNvSpPr>
          <p:nvPr>
            <p:ph type="subTitle" idx="1"/>
          </p:nvPr>
        </p:nvSpPr>
        <p:spPr/>
        <p:txBody>
          <a:bodyPr/>
          <a:lstStyle/>
          <a:p>
            <a:r>
              <a:rPr lang="en-US" dirty="0" smtClean="0"/>
              <a:t>Monday, January 4th</a:t>
            </a:r>
            <a:endParaRPr lang="en-US" dirty="0"/>
          </a:p>
        </p:txBody>
      </p:sp>
    </p:spTree>
    <p:extLst>
      <p:ext uri="{BB962C8B-B14F-4D97-AF65-F5344CB8AC3E}">
        <p14:creationId xmlns:p14="http://schemas.microsoft.com/office/powerpoint/2010/main" val="25864374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Opener</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t>What is intelligence? </a:t>
            </a:r>
            <a:endParaRPr lang="en-US" dirty="0" smtClean="0"/>
          </a:p>
          <a:p>
            <a:pPr marL="457200" indent="-457200">
              <a:buFont typeface="+mj-lt"/>
              <a:buAutoNum type="arabicPeriod"/>
            </a:pPr>
            <a:r>
              <a:rPr lang="en-US" dirty="0" smtClean="0"/>
              <a:t>What </a:t>
            </a:r>
            <a:r>
              <a:rPr lang="en-US" dirty="0"/>
              <a:t>does it mean to be smart? </a:t>
            </a:r>
            <a:endParaRPr lang="en-US" dirty="0" smtClean="0"/>
          </a:p>
          <a:p>
            <a:pPr marL="457200" indent="-457200">
              <a:buFont typeface="+mj-lt"/>
              <a:buAutoNum type="arabicPeriod"/>
            </a:pPr>
            <a:r>
              <a:rPr lang="en-US" dirty="0" smtClean="0"/>
              <a:t>What </a:t>
            </a:r>
            <a:r>
              <a:rPr lang="en-US" dirty="0" smtClean="0"/>
              <a:t>is</a:t>
            </a:r>
            <a:r>
              <a:rPr lang="en-US" dirty="0" smtClean="0"/>
              <a:t> </a:t>
            </a:r>
            <a:r>
              <a:rPr lang="en-US" dirty="0"/>
              <a:t>IQ? </a:t>
            </a:r>
            <a:endParaRPr lang="en-US" dirty="0" smtClean="0"/>
          </a:p>
          <a:p>
            <a:pPr marL="457200" indent="-457200">
              <a:buFont typeface="+mj-lt"/>
              <a:buAutoNum type="arabicPeriod"/>
            </a:pPr>
            <a:r>
              <a:rPr lang="en-US" dirty="0" smtClean="0"/>
              <a:t>Can </a:t>
            </a:r>
            <a:r>
              <a:rPr lang="en-US" dirty="0"/>
              <a:t>you change your intelligence level? </a:t>
            </a:r>
            <a:r>
              <a:rPr lang="en-US" dirty="0" smtClean="0"/>
              <a:t> </a:t>
            </a:r>
          </a:p>
        </p:txBody>
      </p:sp>
    </p:spTree>
    <p:extLst>
      <p:ext uri="{BB962C8B-B14F-4D97-AF65-F5344CB8AC3E}">
        <p14:creationId xmlns:p14="http://schemas.microsoft.com/office/powerpoint/2010/main" val="289913367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Opener:</a:t>
            </a:r>
          </a:p>
          <a:p>
            <a:pPr lvl="1"/>
            <a:r>
              <a:rPr lang="en-US" dirty="0" smtClean="0"/>
              <a:t>take roll, </a:t>
            </a:r>
          </a:p>
          <a:p>
            <a:pPr lvl="1"/>
            <a:r>
              <a:rPr lang="en-US" dirty="0" smtClean="0"/>
              <a:t>put out folders</a:t>
            </a:r>
          </a:p>
          <a:p>
            <a:r>
              <a:rPr lang="en-US" dirty="0" smtClean="0"/>
              <a:t>Growth vs. Fixed mindset lesson</a:t>
            </a:r>
          </a:p>
          <a:p>
            <a:r>
              <a:rPr lang="en-US" dirty="0" smtClean="0"/>
              <a:t>Inspirational </a:t>
            </a:r>
            <a:r>
              <a:rPr lang="en-US" smtClean="0"/>
              <a:t>People Project</a:t>
            </a:r>
            <a:endParaRPr lang="en-US" dirty="0"/>
          </a:p>
        </p:txBody>
      </p:sp>
    </p:spTree>
    <p:extLst>
      <p:ext uri="{BB962C8B-B14F-4D97-AF65-F5344CB8AC3E}">
        <p14:creationId xmlns:p14="http://schemas.microsoft.com/office/powerpoint/2010/main" val="70297360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wo-Mindsets-Featured-Infographic.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327"/>
            <a:ext cx="9147026" cy="5901307"/>
          </a:xfrm>
          <a:prstGeom prst="rect">
            <a:avLst/>
          </a:prstGeom>
        </p:spPr>
      </p:pic>
    </p:spTree>
    <p:extLst>
      <p:ext uri="{BB962C8B-B14F-4D97-AF65-F5344CB8AC3E}">
        <p14:creationId xmlns:p14="http://schemas.microsoft.com/office/powerpoint/2010/main" val="10562278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wo-mindsets-fixed-and-growth-carol-dweck.jpg"/>
          <p:cNvPicPr>
            <a:picLocks noChangeAspect="1"/>
          </p:cNvPicPr>
          <p:nvPr/>
        </p:nvPicPr>
        <p:blipFill rotWithShape="1">
          <a:blip r:embed="rId2">
            <a:extLst>
              <a:ext uri="{28A0092B-C50C-407E-A947-70E740481C1C}">
                <a14:useLocalDpi xmlns:a14="http://schemas.microsoft.com/office/drawing/2010/main" val="0"/>
              </a:ext>
            </a:extLst>
          </a:blip>
          <a:srcRect t="7654" b="55556"/>
          <a:stretch/>
        </p:blipFill>
        <p:spPr>
          <a:xfrm>
            <a:off x="-24500" y="5528"/>
            <a:ext cx="9168500" cy="4363272"/>
          </a:xfrm>
          <a:prstGeom prst="rect">
            <a:avLst/>
          </a:prstGeom>
        </p:spPr>
      </p:pic>
    </p:spTree>
    <p:extLst>
      <p:ext uri="{BB962C8B-B14F-4D97-AF65-F5344CB8AC3E}">
        <p14:creationId xmlns:p14="http://schemas.microsoft.com/office/powerpoint/2010/main" val="56826155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wo-mindsets-fixed-and-growth-carol-dweck.jpg"/>
          <p:cNvPicPr>
            <a:picLocks noChangeAspect="1"/>
          </p:cNvPicPr>
          <p:nvPr/>
        </p:nvPicPr>
        <p:blipFill rotWithShape="1">
          <a:blip r:embed="rId2">
            <a:extLst>
              <a:ext uri="{28A0092B-C50C-407E-A947-70E740481C1C}">
                <a14:useLocalDpi xmlns:a14="http://schemas.microsoft.com/office/drawing/2010/main" val="0"/>
              </a:ext>
            </a:extLst>
          </a:blip>
          <a:srcRect l="13994" t="28642" r="12631" b="32593"/>
          <a:stretch/>
        </p:blipFill>
        <p:spPr>
          <a:xfrm>
            <a:off x="0" y="237066"/>
            <a:ext cx="9144000" cy="6249163"/>
          </a:xfrm>
          <a:prstGeom prst="rect">
            <a:avLst/>
          </a:prstGeom>
        </p:spPr>
      </p:pic>
    </p:spTree>
    <p:extLst>
      <p:ext uri="{BB962C8B-B14F-4D97-AF65-F5344CB8AC3E}">
        <p14:creationId xmlns:p14="http://schemas.microsoft.com/office/powerpoint/2010/main" val="8611753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wo-mindsets-fixed-and-growth-carol-dweck.jpg"/>
          <p:cNvPicPr>
            <a:picLocks noChangeAspect="1"/>
          </p:cNvPicPr>
          <p:nvPr/>
        </p:nvPicPr>
        <p:blipFill rotWithShape="1">
          <a:blip r:embed="rId2">
            <a:extLst>
              <a:ext uri="{28A0092B-C50C-407E-A947-70E740481C1C}">
                <a14:useLocalDpi xmlns:a14="http://schemas.microsoft.com/office/drawing/2010/main" val="0"/>
              </a:ext>
            </a:extLst>
          </a:blip>
          <a:srcRect l="6152" t="44198" r="6170" b="10370"/>
          <a:stretch/>
        </p:blipFill>
        <p:spPr>
          <a:xfrm>
            <a:off x="-1" y="17695"/>
            <a:ext cx="9144001" cy="6129105"/>
          </a:xfrm>
          <a:prstGeom prst="rect">
            <a:avLst/>
          </a:prstGeom>
        </p:spPr>
      </p:pic>
    </p:spTree>
    <p:extLst>
      <p:ext uri="{BB962C8B-B14F-4D97-AF65-F5344CB8AC3E}">
        <p14:creationId xmlns:p14="http://schemas.microsoft.com/office/powerpoint/2010/main" val="2777166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mtClean="0"/>
              <a:t>Think </a:t>
            </a:r>
            <a:r>
              <a:rPr lang="en-US" dirty="0"/>
              <a:t>about your personal experiences. When have you overcome an obstacle? Reflect on times when you failed at first, but through perseverance were able to create new neural connections and become better at the task. Write yourself a letter reminding yourself of the power of perseverance and hard work. Use the idea of a growth mindset to encourage yourself to take on and overcome obstacles in the future. Your letter should be in letter format and 5-10 sentences. It can be typed or handwritten.</a:t>
            </a:r>
          </a:p>
          <a:p>
            <a:endParaRPr lang="en-US" dirty="0"/>
          </a:p>
        </p:txBody>
      </p:sp>
    </p:spTree>
    <p:extLst>
      <p:ext uri="{BB962C8B-B14F-4D97-AF65-F5344CB8AC3E}">
        <p14:creationId xmlns:p14="http://schemas.microsoft.com/office/powerpoint/2010/main" val="233575475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111</TotalTime>
  <Words>159</Words>
  <Application>Microsoft Macintosh PowerPoint</Application>
  <PresentationFormat>On-screen Show (4:3)</PresentationFormat>
  <Paragraphs>17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Breeze</vt:lpstr>
      <vt:lpstr>Freshman Core</vt:lpstr>
      <vt:lpstr>Opener</vt:lpstr>
      <vt:lpstr>Agenda</vt:lpstr>
      <vt:lpstr>PowerPoint Presentation</vt:lpstr>
      <vt:lpstr>PowerPoint Presentation</vt:lpstr>
      <vt:lpstr>PowerPoint Presentation</vt:lpstr>
      <vt:lpstr>PowerPoint Presentation</vt:lpstr>
      <vt:lpstr>PowerPoint Presentation</vt:lpstr>
    </vt:vector>
  </TitlesOfParts>
  <Company>LOSD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Freshman Core</dc:title>
  <dc:creator>Kai Parker</dc:creator>
  <cp:lastModifiedBy>Kai Parker</cp:lastModifiedBy>
  <cp:revision>16</cp:revision>
  <dcterms:created xsi:type="dcterms:W3CDTF">2015-10-30T01:16:17Z</dcterms:created>
  <dcterms:modified xsi:type="dcterms:W3CDTF">2016-01-04T17:54:46Z</dcterms:modified>
</cp:coreProperties>
</file>