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2C477-65E4-F248-8C40-360058B25C44}" type="datetimeFigureOut">
              <a:rPr lang="en-US" smtClean="0"/>
              <a:t>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06553-73CC-9E48-92A7-113DE37D9194}" type="slidenum">
              <a:rPr lang="en-US" smtClean="0"/>
              <a:t>‹#›</a:t>
            </a:fld>
            <a:endParaRPr lang="en-US"/>
          </a:p>
        </p:txBody>
      </p:sp>
    </p:spTree>
    <p:extLst>
      <p:ext uri="{BB962C8B-B14F-4D97-AF65-F5344CB8AC3E}">
        <p14:creationId xmlns:p14="http://schemas.microsoft.com/office/powerpoint/2010/main" val="26307835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Play hangman with parts of the brain?</a:t>
            </a:r>
          </a:p>
          <a:p>
            <a:r>
              <a:rPr lang="en-US" dirty="0" smtClean="0"/>
              <a:t>Write</a:t>
            </a:r>
            <a:r>
              <a:rPr lang="en-US" baseline="0" dirty="0" smtClean="0"/>
              <a:t> them on papers and pull them out of the bag and act out the parts of the brain! Or even put them in groups and have them figure out a way to act out the parts of the brain</a:t>
            </a:r>
            <a:endParaRPr lang="en-US" dirty="0"/>
          </a:p>
        </p:txBody>
      </p:sp>
      <p:sp>
        <p:nvSpPr>
          <p:cNvPr id="4" name="Slide Number Placeholder 3"/>
          <p:cNvSpPr>
            <a:spLocks noGrp="1"/>
          </p:cNvSpPr>
          <p:nvPr>
            <p:ph type="sldNum" sz="quarter" idx="10"/>
          </p:nvPr>
        </p:nvSpPr>
        <p:spPr/>
        <p:txBody>
          <a:bodyPr/>
          <a:lstStyle/>
          <a:p>
            <a:fld id="{54A06553-73CC-9E48-92A7-113DE37D9194}" type="slidenum">
              <a:rPr lang="en-US" smtClean="0"/>
              <a:t>2</a:t>
            </a:fld>
            <a:endParaRPr lang="en-US"/>
          </a:p>
        </p:txBody>
      </p:sp>
    </p:spTree>
    <p:extLst>
      <p:ext uri="{BB962C8B-B14F-4D97-AF65-F5344CB8AC3E}">
        <p14:creationId xmlns:p14="http://schemas.microsoft.com/office/powerpoint/2010/main" val="108260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1/8/16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Freshman Core</a:t>
            </a:r>
            <a:endParaRPr lang="en-US" dirty="0"/>
          </a:p>
        </p:txBody>
      </p:sp>
      <p:sp>
        <p:nvSpPr>
          <p:cNvPr id="3" name="Subtitle 2"/>
          <p:cNvSpPr>
            <a:spLocks noGrp="1"/>
          </p:cNvSpPr>
          <p:nvPr>
            <p:ph type="subTitle" idx="1"/>
          </p:nvPr>
        </p:nvSpPr>
        <p:spPr/>
        <p:txBody>
          <a:bodyPr/>
          <a:lstStyle/>
          <a:p>
            <a:r>
              <a:rPr lang="en-US" dirty="0" smtClean="0"/>
              <a:t>Friday, January 8th</a:t>
            </a:r>
            <a:endParaRPr lang="en-US" dirty="0"/>
          </a:p>
        </p:txBody>
      </p:sp>
    </p:spTree>
    <p:extLst>
      <p:ext uri="{BB962C8B-B14F-4D97-AF65-F5344CB8AC3E}">
        <p14:creationId xmlns:p14="http://schemas.microsoft.com/office/powerpoint/2010/main" val="292468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Opener: take roll, put out folders</a:t>
            </a:r>
          </a:p>
          <a:p>
            <a:r>
              <a:rPr lang="en-US" dirty="0" smtClean="0"/>
              <a:t>Secrets of the teenage brain</a:t>
            </a:r>
          </a:p>
          <a:p>
            <a:r>
              <a:rPr lang="en-US" dirty="0" smtClean="0"/>
              <a:t>Flashcards for parts of the brain quiz on Monday</a:t>
            </a:r>
            <a:endParaRPr lang="en-US" dirty="0"/>
          </a:p>
        </p:txBody>
      </p:sp>
    </p:spTree>
    <p:extLst>
      <p:ext uri="{BB962C8B-B14F-4D97-AF65-F5344CB8AC3E}">
        <p14:creationId xmlns:p14="http://schemas.microsoft.com/office/powerpoint/2010/main" val="76494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lstStyle/>
          <a:p>
            <a:r>
              <a:rPr lang="en-US" dirty="0" smtClean="0"/>
              <a:t>Label all the parts of the brain that you can on </a:t>
            </a:r>
            <a:r>
              <a:rPr lang="en-US" smtClean="0"/>
              <a:t>the picture.</a:t>
            </a:r>
            <a:endParaRPr lang="en-US"/>
          </a:p>
        </p:txBody>
      </p:sp>
    </p:spTree>
    <p:extLst>
      <p:ext uri="{BB962C8B-B14F-4D97-AF65-F5344CB8AC3E}">
        <p14:creationId xmlns:p14="http://schemas.microsoft.com/office/powerpoint/2010/main" val="344040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fontScale="92500" lnSpcReduction="20000"/>
          </a:bodyPr>
          <a:lstStyle/>
          <a:p>
            <a:pPr marL="457200" indent="-457200">
              <a:buFont typeface="+mj-lt"/>
              <a:buAutoNum type="arabicPeriod"/>
            </a:pPr>
            <a:r>
              <a:rPr lang="en-US" dirty="0" smtClean="0"/>
              <a:t>Brain stem</a:t>
            </a:r>
          </a:p>
          <a:p>
            <a:pPr marL="457200" indent="-457200">
              <a:buFont typeface="+mj-lt"/>
              <a:buAutoNum type="arabicPeriod"/>
            </a:pPr>
            <a:r>
              <a:rPr lang="en-US" dirty="0" smtClean="0"/>
              <a:t>Cerebellum</a:t>
            </a:r>
          </a:p>
          <a:p>
            <a:pPr marL="457200" indent="-457200">
              <a:buFont typeface="+mj-lt"/>
              <a:buAutoNum type="arabicPeriod"/>
            </a:pPr>
            <a:r>
              <a:rPr lang="en-US" dirty="0" smtClean="0"/>
              <a:t>Thalamus</a:t>
            </a:r>
          </a:p>
          <a:p>
            <a:pPr marL="457200" indent="-457200">
              <a:buFont typeface="+mj-lt"/>
              <a:buAutoNum type="arabicPeriod"/>
            </a:pPr>
            <a:r>
              <a:rPr lang="en-US" dirty="0" smtClean="0"/>
              <a:t>Cerebrum</a:t>
            </a:r>
          </a:p>
          <a:p>
            <a:pPr marL="457200" indent="-457200">
              <a:buFont typeface="+mj-lt"/>
              <a:buAutoNum type="arabicPeriod"/>
            </a:pPr>
            <a:r>
              <a:rPr lang="en-US" dirty="0" smtClean="0"/>
              <a:t>Corpus </a:t>
            </a:r>
            <a:r>
              <a:rPr lang="en-US" dirty="0" err="1" smtClean="0"/>
              <a:t>Collosum</a:t>
            </a:r>
            <a:endParaRPr lang="en-US" dirty="0" smtClean="0"/>
          </a:p>
          <a:p>
            <a:pPr marL="457200" indent="-457200">
              <a:buFont typeface="+mj-lt"/>
              <a:buAutoNum type="arabicPeriod"/>
            </a:pPr>
            <a:r>
              <a:rPr lang="en-US" dirty="0" smtClean="0"/>
              <a:t>Cerebral cortex</a:t>
            </a:r>
          </a:p>
          <a:p>
            <a:pPr marL="457200" indent="-457200">
              <a:buFont typeface="+mj-lt"/>
              <a:buAutoNum type="arabicPeriod"/>
            </a:pPr>
            <a:r>
              <a:rPr lang="en-US" dirty="0" smtClean="0">
                <a:solidFill>
                  <a:srgbClr val="292934"/>
                </a:solidFill>
              </a:rPr>
              <a:t>Frontal lobe</a:t>
            </a:r>
          </a:p>
          <a:p>
            <a:pPr marL="457200" indent="-457200">
              <a:buFont typeface="+mj-lt"/>
              <a:buAutoNum type="arabicPeriod"/>
            </a:pPr>
            <a:r>
              <a:rPr lang="en-US" dirty="0" smtClean="0"/>
              <a:t>Parietal lobe</a:t>
            </a:r>
          </a:p>
          <a:p>
            <a:pPr marL="457200" indent="-457200">
              <a:buFont typeface="+mj-lt"/>
              <a:buAutoNum type="arabicPeriod"/>
            </a:pPr>
            <a:r>
              <a:rPr lang="en-US" dirty="0" smtClean="0"/>
              <a:t>Temporal lobe</a:t>
            </a:r>
          </a:p>
          <a:p>
            <a:pPr marL="457200" indent="-457200">
              <a:buFont typeface="+mj-lt"/>
              <a:buAutoNum type="arabicPeriod"/>
            </a:pPr>
            <a:r>
              <a:rPr lang="en-US" dirty="0" smtClean="0"/>
              <a:t>Occipital lobe</a:t>
            </a:r>
          </a:p>
          <a:p>
            <a:pPr marL="457200" indent="-457200">
              <a:buFont typeface="+mj-lt"/>
              <a:buAutoNum type="arabicPeriod"/>
            </a:pPr>
            <a:endParaRPr lang="en-US" dirty="0"/>
          </a:p>
        </p:txBody>
      </p:sp>
      <p:sp>
        <p:nvSpPr>
          <p:cNvPr id="6" name="Content Placeholder 5"/>
          <p:cNvSpPr>
            <a:spLocks noGrp="1"/>
          </p:cNvSpPr>
          <p:nvPr>
            <p:ph sz="half" idx="2"/>
          </p:nvPr>
        </p:nvSpPr>
        <p:spPr/>
        <p:txBody>
          <a:bodyPr>
            <a:normAutofit fontScale="92500" lnSpcReduction="20000"/>
          </a:bodyPr>
          <a:lstStyle/>
          <a:p>
            <a:endParaRPr lang="en-US"/>
          </a:p>
        </p:txBody>
      </p:sp>
    </p:spTree>
    <p:extLst>
      <p:ext uri="{BB962C8B-B14F-4D97-AF65-F5344CB8AC3E}">
        <p14:creationId xmlns:p14="http://schemas.microsoft.com/office/powerpoint/2010/main" val="4079109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45719"/>
          </a:xfrm>
        </p:spPr>
        <p:txBody>
          <a:bodyPr/>
          <a:lstStyle/>
          <a:p>
            <a:endParaRPr lang="en-US" dirty="0"/>
          </a:p>
        </p:txBody>
      </p:sp>
      <p:sp>
        <p:nvSpPr>
          <p:cNvPr id="3" name="Content Placeholder 2"/>
          <p:cNvSpPr>
            <a:spLocks noGrp="1"/>
          </p:cNvSpPr>
          <p:nvPr>
            <p:ph idx="1"/>
          </p:nvPr>
        </p:nvSpPr>
        <p:spPr>
          <a:xfrm>
            <a:off x="549275" y="153295"/>
            <a:ext cx="8042276" cy="6561830"/>
          </a:xfrm>
        </p:spPr>
        <p:txBody>
          <a:bodyPr>
            <a:normAutofit fontScale="92500" lnSpcReduction="10000"/>
          </a:bodyPr>
          <a:lstStyle/>
          <a:p>
            <a:pPr marL="457200" lvl="0" indent="-457200">
              <a:buFont typeface="+mj-lt"/>
              <a:buAutoNum type="arabicPeriod"/>
            </a:pPr>
            <a:r>
              <a:rPr lang="en-US" dirty="0"/>
              <a:t>What did scientists think happened at the age of 12 but have now realized to be incorrect</a:t>
            </a:r>
            <a:r>
              <a:rPr lang="en-US" dirty="0" smtClean="0"/>
              <a:t>?</a:t>
            </a:r>
            <a:endParaRPr lang="en-US" dirty="0"/>
          </a:p>
          <a:p>
            <a:pPr marL="457200" lvl="0" indent="-457200">
              <a:buFont typeface="+mj-lt"/>
              <a:buAutoNum type="arabicPeriod"/>
            </a:pPr>
            <a:r>
              <a:rPr lang="en-US" dirty="0"/>
              <a:t>When do we have the most brain cell density</a:t>
            </a:r>
            <a:r>
              <a:rPr lang="en-US" dirty="0" smtClean="0"/>
              <a:t>?</a:t>
            </a:r>
            <a:endParaRPr lang="en-US" dirty="0"/>
          </a:p>
          <a:p>
            <a:pPr marL="457200" lvl="0" indent="-457200">
              <a:buFont typeface="+mj-lt"/>
              <a:buAutoNum type="arabicPeriod"/>
            </a:pPr>
            <a:r>
              <a:rPr lang="en-US" dirty="0"/>
              <a:t>What happens in the final months before birth</a:t>
            </a:r>
            <a:r>
              <a:rPr lang="en-US" dirty="0" smtClean="0"/>
              <a:t>?</a:t>
            </a:r>
            <a:endParaRPr lang="en-US" dirty="0"/>
          </a:p>
          <a:p>
            <a:pPr marL="457200" lvl="0" indent="-457200">
              <a:buFont typeface="+mj-lt"/>
              <a:buAutoNum type="arabicPeriod"/>
            </a:pPr>
            <a:r>
              <a:rPr lang="en-US" dirty="0"/>
              <a:t>What is “pruning”</a:t>
            </a:r>
            <a:r>
              <a:rPr lang="en-US" dirty="0" smtClean="0"/>
              <a:t>?</a:t>
            </a:r>
            <a:endParaRPr lang="en-US" dirty="0"/>
          </a:p>
          <a:p>
            <a:pPr marL="457200" lvl="0" indent="-457200">
              <a:buFont typeface="+mj-lt"/>
              <a:buAutoNum type="arabicPeriod"/>
            </a:pPr>
            <a:r>
              <a:rPr lang="en-US" dirty="0"/>
              <a:t>What is white matter</a:t>
            </a:r>
            <a:r>
              <a:rPr lang="en-US" dirty="0" smtClean="0"/>
              <a:t>?</a:t>
            </a:r>
            <a:endParaRPr lang="en-US" dirty="0"/>
          </a:p>
          <a:p>
            <a:pPr marL="457200" lvl="0" indent="-457200">
              <a:buFont typeface="+mj-lt"/>
              <a:buAutoNum type="arabicPeriod"/>
            </a:pPr>
            <a:r>
              <a:rPr lang="en-US" dirty="0"/>
              <a:t>What is the pattern of maturation in the brain</a:t>
            </a:r>
            <a:r>
              <a:rPr lang="en-US" dirty="0" smtClean="0"/>
              <a:t>?</a:t>
            </a:r>
            <a:endParaRPr lang="en-US" dirty="0"/>
          </a:p>
          <a:p>
            <a:pPr marL="457200" lvl="0" indent="-457200">
              <a:buFont typeface="+mj-lt"/>
              <a:buAutoNum type="arabicPeriod"/>
            </a:pPr>
            <a:r>
              <a:rPr lang="en-US" dirty="0"/>
              <a:t>What is the prefrontal cortex responsible for</a:t>
            </a:r>
            <a:r>
              <a:rPr lang="en-US" dirty="0" smtClean="0"/>
              <a:t>?</a:t>
            </a:r>
            <a:endParaRPr lang="en-US" dirty="0"/>
          </a:p>
          <a:p>
            <a:pPr marL="457200" lvl="0" indent="-457200">
              <a:buFont typeface="+mj-lt"/>
              <a:buAutoNum type="arabicPeriod"/>
            </a:pPr>
            <a:r>
              <a:rPr lang="en-US" dirty="0"/>
              <a:t>What is the amygdala responsible for</a:t>
            </a:r>
            <a:r>
              <a:rPr lang="en-US" dirty="0" smtClean="0"/>
              <a:t>?</a:t>
            </a:r>
            <a:endParaRPr lang="en-US" dirty="0"/>
          </a:p>
          <a:p>
            <a:pPr marL="457200" lvl="0" indent="-457200">
              <a:buFont typeface="+mj-lt"/>
              <a:buAutoNum type="arabicPeriod"/>
            </a:pPr>
            <a:r>
              <a:rPr lang="en-US" dirty="0"/>
              <a:t>In our society, kids can drive at 16, join the Army and die for their country at 18, and drink at 21. Based on what you have learned about the brain, do you think these are good ideas? If you could change them, how would you change them and why?</a:t>
            </a:r>
          </a:p>
          <a:p>
            <a:endParaRPr lang="en-US" dirty="0"/>
          </a:p>
        </p:txBody>
      </p:sp>
    </p:spTree>
    <p:extLst>
      <p:ext uri="{BB962C8B-B14F-4D97-AF65-F5344CB8AC3E}">
        <p14:creationId xmlns:p14="http://schemas.microsoft.com/office/powerpoint/2010/main" val="411704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TotalTime>
  <Words>243</Words>
  <Application>Microsoft Macintosh PowerPoint</Application>
  <PresentationFormat>On-screen Show (4:3)</PresentationFormat>
  <Paragraphs>30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Breeze</vt:lpstr>
      <vt:lpstr>Freshman Core</vt:lpstr>
      <vt:lpstr>Agenda</vt:lpstr>
      <vt:lpstr>Opener:</vt:lpstr>
      <vt:lpstr>PowerPoint Presentation</vt:lpstr>
      <vt:lpstr>PowerPoint Presentation</vt:lpstr>
    </vt:vector>
  </TitlesOfParts>
  <Company>LOSD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Core</dc:title>
  <dc:creator>Kai Parker</dc:creator>
  <cp:lastModifiedBy>Kai Parker</cp:lastModifiedBy>
  <cp:revision>7</cp:revision>
  <dcterms:created xsi:type="dcterms:W3CDTF">2016-01-08T01:20:59Z</dcterms:created>
  <dcterms:modified xsi:type="dcterms:W3CDTF">2016-01-08T16:24:21Z</dcterms:modified>
</cp:coreProperties>
</file>