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10"/>
  </p:notesMasterIdLst>
  <p:sldIdLst>
    <p:sldId id="256" r:id="rId2"/>
    <p:sldId id="259" r:id="rId3"/>
    <p:sldId id="263" r:id="rId4"/>
    <p:sldId id="260" r:id="rId5"/>
    <p:sldId id="257" r:id="rId6"/>
    <p:sldId id="258" r:id="rId7"/>
    <p:sldId id="261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-14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4AF8B-01A9-1D47-A0DC-38E3591D2C13}" type="datetimeFigureOut">
              <a:rPr lang="en-US" smtClean="0"/>
              <a:t>1/11/16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D0CB7-A444-BB49-82BF-9203561DC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06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them some examples</a:t>
            </a:r>
            <a:r>
              <a:rPr lang="en-US" baseline="0" dirty="0" smtClean="0"/>
              <a:t> of how they can label this.</a:t>
            </a:r>
          </a:p>
          <a:p>
            <a:r>
              <a:rPr lang="en-US" baseline="0" dirty="0" smtClean="0"/>
              <a:t>Give them colors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28E28-428B-184E-893D-28D3098FD8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19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Assign colors to each part so that there is no overlap</a:t>
            </a:r>
            <a:r>
              <a:rPr lang="en-US" baseline="0" dirty="0" smtClean="0"/>
              <a:t> or repeating</a:t>
            </a:r>
          </a:p>
          <a:p>
            <a:r>
              <a:rPr lang="en-US" baseline="0" smtClean="0"/>
              <a:t>You need 10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28E28-428B-184E-893D-28D3098FD8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84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1/11/16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1/11/16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Monday, January 11th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Freshman 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207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Opener: </a:t>
            </a:r>
          </a:p>
          <a:p>
            <a:pPr lvl="1"/>
            <a:r>
              <a:rPr lang="en-US" dirty="0" smtClean="0"/>
              <a:t>Draw </a:t>
            </a:r>
            <a:r>
              <a:rPr lang="en-US" smtClean="0"/>
              <a:t>a brain</a:t>
            </a:r>
            <a:endParaRPr lang="en-US" dirty="0" smtClean="0"/>
          </a:p>
          <a:p>
            <a:pPr lvl="1"/>
            <a:r>
              <a:rPr lang="en-US" dirty="0" smtClean="0"/>
              <a:t>take roll, </a:t>
            </a:r>
          </a:p>
          <a:p>
            <a:pPr lvl="1"/>
            <a:r>
              <a:rPr lang="en-US" dirty="0" smtClean="0"/>
              <a:t>put out folders</a:t>
            </a:r>
          </a:p>
          <a:p>
            <a:r>
              <a:rPr lang="en-US" dirty="0" smtClean="0"/>
              <a:t>Discuss article questions</a:t>
            </a:r>
          </a:p>
          <a:p>
            <a:r>
              <a:rPr lang="en-US" dirty="0" smtClean="0"/>
              <a:t>Brain charades</a:t>
            </a:r>
          </a:p>
          <a:p>
            <a:r>
              <a:rPr lang="en-US" dirty="0" smtClean="0"/>
              <a:t>Quiz!</a:t>
            </a:r>
          </a:p>
          <a:p>
            <a:r>
              <a:rPr lang="en-US" dirty="0" smtClean="0"/>
              <a:t>Media and Insomnia article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43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 a picture of the brain and label what </a:t>
            </a:r>
            <a:r>
              <a:rPr lang="en-US" smtClean="0"/>
              <a:t>you can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5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Charades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class up into small groups of 2 or 3. </a:t>
            </a:r>
          </a:p>
          <a:p>
            <a:r>
              <a:rPr lang="en-US" dirty="0" smtClean="0"/>
              <a:t>Have them pull a paper from </a:t>
            </a:r>
            <a:r>
              <a:rPr lang="en-US" smtClean="0"/>
              <a:t>the basket. </a:t>
            </a:r>
            <a:endParaRPr lang="en-US" dirty="0" smtClean="0"/>
          </a:p>
          <a:p>
            <a:r>
              <a:rPr lang="en-US" dirty="0" smtClean="0"/>
              <a:t>Have each group come up with a way to demonstrate what their part does. Then have the rest of the class guess.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85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efrontalCortex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080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0311b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9" y="87160"/>
            <a:ext cx="8191105" cy="6692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446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utterstock_83941303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0969"/>
            <a:ext cx="9144000" cy="561362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91020" y="4545927"/>
            <a:ext cx="1877580" cy="17486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754531"/>
            <a:ext cx="1767134" cy="3128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271022" y="4214645"/>
            <a:ext cx="1288535" cy="3312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94398" y="2521425"/>
            <a:ext cx="1449602" cy="404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87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uman-brain-diagra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6046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51666" y="461665"/>
            <a:ext cx="3725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Cerebral Cortex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2439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19</TotalTime>
  <Words>121</Words>
  <Application>Microsoft Macintosh PowerPoint</Application>
  <PresentationFormat>On-screen Show (4:3)</PresentationFormat>
  <Paragraphs>23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Freshman Core</vt:lpstr>
      <vt:lpstr>Agenda:</vt:lpstr>
      <vt:lpstr>Draw a picture of the brain and label what you can</vt:lpstr>
      <vt:lpstr>Brain Charades</vt:lpstr>
      <vt:lpstr>PowerPoint Presentation</vt:lpstr>
      <vt:lpstr>PowerPoint Presentation</vt:lpstr>
      <vt:lpstr>PowerPoint Presentation</vt:lpstr>
      <vt:lpstr>PowerPoint Presentation</vt:lpstr>
    </vt:vector>
  </TitlesOfParts>
  <Company>LOSD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Freshman Core</dc:title>
  <dc:creator>Kai Parker</dc:creator>
  <cp:lastModifiedBy>Kai Parker</cp:lastModifiedBy>
  <cp:revision>9</cp:revision>
  <dcterms:created xsi:type="dcterms:W3CDTF">2016-01-08T19:51:55Z</dcterms:created>
  <dcterms:modified xsi:type="dcterms:W3CDTF">2016-01-11T16:34:53Z</dcterms:modified>
</cp:coreProperties>
</file>